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84" r:id="rId3"/>
    <p:sldId id="273" r:id="rId4"/>
    <p:sldId id="283" r:id="rId5"/>
    <p:sldId id="285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0"/>
  </p:normalViewPr>
  <p:slideViewPr>
    <p:cSldViewPr snapToGrid="0">
      <p:cViewPr varScale="1">
        <p:scale>
          <a:sx n="67" d="100"/>
          <a:sy n="67" d="100"/>
        </p:scale>
        <p:origin x="9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21770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6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twitte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b="1" dirty="0"/>
              <a:t>Sentiment Analysis on Twitter</a:t>
            </a:r>
            <a:br>
              <a:rPr lang="en-US" sz="4800" b="1" dirty="0"/>
            </a:br>
            <a:r>
              <a:rPr lang="en-US" sz="4000" dirty="0"/>
              <a:t>Setup</a:t>
            </a:r>
            <a:endParaRPr sz="40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28" y="0"/>
            <a:ext cx="8520600" cy="572700"/>
          </a:xfrm>
        </p:spPr>
        <p:txBody>
          <a:bodyPr/>
          <a:lstStyle/>
          <a:p>
            <a:r>
              <a:rPr lang="en-US" dirty="0"/>
              <a:t>Set up a Twitter developer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572700"/>
            <a:ext cx="8520600" cy="3996175"/>
          </a:xfrm>
        </p:spPr>
        <p:txBody>
          <a:bodyPr/>
          <a:lstStyle/>
          <a:p>
            <a:r>
              <a:rPr lang="en-US" dirty="0"/>
              <a:t>To be able to use the Twitter APIs, you’ll need to register as a Twitter app developer and obtain keys and access tokens. You’ll need to replace/fill-in the keys and tokens in </a:t>
            </a:r>
            <a:r>
              <a:rPr lang="en-US" dirty="0" err="1"/>
              <a:t>config.cfg</a:t>
            </a:r>
            <a:r>
              <a:rPr lang="en-US" dirty="0"/>
              <a:t> with your keys and tokens</a:t>
            </a:r>
          </a:p>
          <a:p>
            <a:pPr marL="342900" lvl="1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Download the two files </a:t>
            </a:r>
            <a:r>
              <a:rPr lang="en-US" u="sng" dirty="0"/>
              <a:t>tweetering.py</a:t>
            </a:r>
            <a:r>
              <a:rPr lang="en-US" dirty="0"/>
              <a:t> and </a:t>
            </a:r>
            <a:r>
              <a:rPr lang="en-US" u="sng" dirty="0" err="1"/>
              <a:t>config.cfg</a:t>
            </a:r>
            <a:r>
              <a:rPr lang="en-US" dirty="0"/>
              <a:t> from Camino and place them in the same directory</a:t>
            </a:r>
          </a:p>
          <a:p>
            <a:pPr marL="342900" lvl="1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Sign in on </a:t>
            </a:r>
            <a:r>
              <a:rPr lang="en-US" dirty="0">
                <a:hlinkClick r:id="rId2"/>
              </a:rPr>
              <a:t>https://apps.twitter.com/</a:t>
            </a:r>
            <a:r>
              <a:rPr lang="en-US" dirty="0"/>
              <a:t> using your Twitter account</a:t>
            </a:r>
          </a:p>
          <a:p>
            <a:pPr marL="342900" lvl="1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Click on “create new app”</a:t>
            </a:r>
          </a:p>
          <a:p>
            <a:pPr marL="342900" lvl="1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Click on your app name</a:t>
            </a:r>
          </a:p>
          <a:p>
            <a:pPr marL="342900" lvl="1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Click on “Keys and Access Tokens”</a:t>
            </a:r>
          </a:p>
          <a:p>
            <a:pPr marL="342900" lvl="1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In this page, you’ll find a </a:t>
            </a:r>
            <a:r>
              <a:rPr lang="en-US" i="1" dirty="0" err="1"/>
              <a:t>consumer_key</a:t>
            </a:r>
            <a:r>
              <a:rPr lang="en-US" i="1" dirty="0"/>
              <a:t>, </a:t>
            </a:r>
            <a:r>
              <a:rPr lang="en-US" i="1" dirty="0" err="1"/>
              <a:t>consumer_secret</a:t>
            </a:r>
            <a:r>
              <a:rPr lang="en-US" i="1" dirty="0"/>
              <a:t>, </a:t>
            </a:r>
            <a:r>
              <a:rPr lang="en-US" i="1" dirty="0" err="1"/>
              <a:t>access_token</a:t>
            </a:r>
            <a:r>
              <a:rPr lang="en-US" i="1" dirty="0"/>
              <a:t>,</a:t>
            </a:r>
            <a:r>
              <a:rPr lang="en-US" dirty="0"/>
              <a:t> and </a:t>
            </a:r>
            <a:r>
              <a:rPr lang="en-US" i="1" dirty="0" err="1"/>
              <a:t>access_token_secret</a:t>
            </a:r>
            <a:endParaRPr lang="en-US" i="1" dirty="0"/>
          </a:p>
          <a:p>
            <a:pPr marL="342900" lvl="1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Copy your keys and tokens into </a:t>
            </a:r>
            <a:r>
              <a:rPr lang="en-US" dirty="0" err="1"/>
              <a:t>config.cfg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watch for extra empty space while copy and paste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4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17" y="290788"/>
            <a:ext cx="8520600" cy="572700"/>
          </a:xfrm>
        </p:spPr>
        <p:txBody>
          <a:bodyPr/>
          <a:lstStyle/>
          <a:p>
            <a:r>
              <a:rPr lang="en-US" dirty="0"/>
              <a:t>In Anaconda Navigator, launch </a:t>
            </a:r>
            <a:r>
              <a:rPr lang="en-US" dirty="0" err="1"/>
              <a:t>Spyder</a:t>
            </a:r>
            <a:r>
              <a:rPr lang="en-US" dirty="0"/>
              <a:t>, In Editor window, open </a:t>
            </a:r>
            <a:r>
              <a:rPr lang="en-US" dirty="0" err="1"/>
              <a:t>tweetering.py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26" y="1443209"/>
            <a:ext cx="5319423" cy="3600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4" y="1883884"/>
            <a:ext cx="2530107" cy="288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2" y="839792"/>
            <a:ext cx="4524896" cy="4179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9475"/>
            <a:ext cx="8520600" cy="57270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Spyder</a:t>
            </a:r>
            <a:r>
              <a:rPr lang="en-US" dirty="0"/>
              <a:t> IDE, Console window, issue commands</a:t>
            </a:r>
            <a:endParaRPr lang="en-US" u="sng" dirty="0"/>
          </a:p>
        </p:txBody>
      </p:sp>
      <p:sp>
        <p:nvSpPr>
          <p:cNvPr id="5" name="Right Arrow 4"/>
          <p:cNvSpPr/>
          <p:nvPr/>
        </p:nvSpPr>
        <p:spPr>
          <a:xfrm rot="8551966">
            <a:off x="4517565" y="1316349"/>
            <a:ext cx="649463" cy="129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85718" y="839792"/>
            <a:ext cx="342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Change directory to the one containing your twitter files</a:t>
            </a:r>
          </a:p>
        </p:txBody>
      </p:sp>
      <p:sp>
        <p:nvSpPr>
          <p:cNvPr id="7" name="Right Arrow 6"/>
          <p:cNvSpPr/>
          <p:nvPr/>
        </p:nvSpPr>
        <p:spPr>
          <a:xfrm rot="10800000">
            <a:off x="3655373" y="2207136"/>
            <a:ext cx="1441398" cy="162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85718" y="1877235"/>
            <a:ext cx="38619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 To run the program, type:</a:t>
            </a:r>
          </a:p>
          <a:p>
            <a:r>
              <a:rPr lang="en-US" sz="1600" i="1" dirty="0"/>
              <a:t>run </a:t>
            </a:r>
            <a:r>
              <a:rPr lang="en-US" sz="1600" i="1" dirty="0" err="1"/>
              <a:t>tweetering.py</a:t>
            </a:r>
            <a:r>
              <a:rPr lang="en-US" sz="1600" i="1" dirty="0"/>
              <a:t> </a:t>
            </a:r>
            <a:r>
              <a:rPr lang="en-US" sz="1600" i="1" u="sng" dirty="0"/>
              <a:t>word</a:t>
            </a:r>
          </a:p>
          <a:p>
            <a:r>
              <a:rPr lang="en-US" sz="1600" b="1" dirty="0"/>
              <a:t>Where </a:t>
            </a:r>
            <a:r>
              <a:rPr lang="en-US" sz="1600" b="1" i="1" u="sng" dirty="0"/>
              <a:t>word</a:t>
            </a:r>
            <a:r>
              <a:rPr lang="en-US" sz="1600" b="1" dirty="0"/>
              <a:t> is the term you want </a:t>
            </a:r>
          </a:p>
          <a:p>
            <a:r>
              <a:rPr lang="en-US" sz="1600" b="1" dirty="0"/>
              <a:t>to look for (here the word is “Trump”)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5718" y="3203485"/>
            <a:ext cx="40190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3. The program creates an output file</a:t>
            </a:r>
          </a:p>
          <a:p>
            <a:r>
              <a:rPr lang="en-US" sz="1600" b="1" dirty="0"/>
              <a:t> (</a:t>
            </a:r>
            <a:r>
              <a:rPr lang="en-US" sz="1600" b="1" u="sng" dirty="0" err="1"/>
              <a:t>word</a:t>
            </a:r>
            <a:r>
              <a:rPr lang="en-US" sz="1600" b="1" dirty="0" err="1"/>
              <a:t>.txt</a:t>
            </a:r>
            <a:r>
              <a:rPr lang="en-US" sz="1600" b="1" dirty="0"/>
              <a:t>) with the tweets collected</a:t>
            </a:r>
          </a:p>
          <a:p>
            <a:endParaRPr lang="en-US" sz="1600" b="1" dirty="0"/>
          </a:p>
          <a:p>
            <a:r>
              <a:rPr lang="en-US" sz="1600" b="1" dirty="0"/>
              <a:t>4. Stop collecting tweets by pressing </a:t>
            </a:r>
          </a:p>
          <a:p>
            <a:r>
              <a:rPr lang="en-US" sz="1600" b="1" dirty="0"/>
              <a:t>CTRL + c</a:t>
            </a:r>
          </a:p>
          <a:p>
            <a:r>
              <a:rPr lang="en-US" sz="1600" dirty="0"/>
              <a:t>Note: output file will be overwritten if </a:t>
            </a:r>
          </a:p>
          <a:p>
            <a:r>
              <a:rPr lang="en-US" sz="1600" dirty="0"/>
              <a:t>same file name exist in the same directory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11216" y="2147656"/>
            <a:ext cx="2227998" cy="252483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501" y="1311007"/>
            <a:ext cx="3971787" cy="42491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5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28" y="0"/>
            <a:ext cx="8520600" cy="572700"/>
          </a:xfrm>
        </p:spPr>
        <p:txBody>
          <a:bodyPr/>
          <a:lstStyle/>
          <a:p>
            <a:r>
              <a:rPr lang="en-US" dirty="0"/>
              <a:t>Possible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572700"/>
            <a:ext cx="8520600" cy="3996175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Tweepy</a:t>
            </a:r>
            <a:r>
              <a:rPr lang="en-US" b="1" dirty="0"/>
              <a:t> not found</a:t>
            </a:r>
            <a:r>
              <a:rPr lang="en-US" dirty="0"/>
              <a:t>: (refer to page #39, Module 1 </a:t>
            </a:r>
            <a:r>
              <a:rPr lang="mr-IN" dirty="0"/>
              <a:t>–</a:t>
            </a:r>
            <a:r>
              <a:rPr lang="en-US" dirty="0"/>
              <a:t> Intro and Python Review </a:t>
            </a:r>
            <a:r>
              <a:rPr lang="en-US" dirty="0" err="1"/>
              <a:t>ppt</a:t>
            </a:r>
            <a:r>
              <a:rPr lang="en-US" dirty="0"/>
              <a:t> file.</a:t>
            </a:r>
          </a:p>
          <a:p>
            <a:pPr marL="342900" lvl="5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5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27796" y="1635396"/>
            <a:ext cx="2225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1, Open </a:t>
            </a:r>
            <a:r>
              <a:rPr lang="en-US" sz="1600"/>
              <a:t>a terminal</a:t>
            </a:r>
          </a:p>
          <a:p>
            <a:endParaRPr lang="en-US" sz="1600" dirty="0"/>
          </a:p>
          <a:p>
            <a:r>
              <a:rPr lang="en-US" sz="1600" dirty="0"/>
              <a:t>2, in terminal type &gt; </a:t>
            </a:r>
          </a:p>
          <a:p>
            <a:r>
              <a:rPr lang="en-US" sz="1600" b="1" i="1" dirty="0" err="1"/>
              <a:t>conda</a:t>
            </a:r>
            <a:r>
              <a:rPr lang="en-US" sz="1600" b="1" i="1" dirty="0"/>
              <a:t> install -c </a:t>
            </a:r>
            <a:r>
              <a:rPr lang="en-US" sz="1600" b="1" i="1" dirty="0" err="1"/>
              <a:t>conda</a:t>
            </a:r>
            <a:r>
              <a:rPr lang="en-US" sz="1600" b="1" i="1" dirty="0"/>
              <a:t>-forge </a:t>
            </a:r>
            <a:r>
              <a:rPr lang="en-US" sz="1600" b="1" i="1" dirty="0" err="1"/>
              <a:t>tweepy</a:t>
            </a:r>
            <a:endParaRPr lang="en-US" sz="1600" b="1" i="1" dirty="0"/>
          </a:p>
          <a:p>
            <a:endParaRPr lang="en-US" sz="1600" dirty="0"/>
          </a:p>
          <a:p>
            <a:r>
              <a:rPr lang="en-US" sz="1600" dirty="0"/>
              <a:t> 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15" y="1226776"/>
            <a:ext cx="5071158" cy="32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220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308</Words>
  <Application>Microsoft Office PowerPoint</Application>
  <PresentationFormat>On-screen Show (16:9)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simple-light-2</vt:lpstr>
      <vt:lpstr>Sentiment Analysis on Twitter Setup</vt:lpstr>
      <vt:lpstr>Set up a Twitter developer account</vt:lpstr>
      <vt:lpstr>In Anaconda Navigator, launch Spyder, In Editor window, open tweetering.py </vt:lpstr>
      <vt:lpstr>In Spyder IDE, Console window, issue commands</vt:lpstr>
      <vt:lpstr>Possible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Harsh Tandon</cp:lastModifiedBy>
  <cp:revision>38</cp:revision>
  <dcterms:modified xsi:type="dcterms:W3CDTF">2020-03-12T05:22:10Z</dcterms:modified>
</cp:coreProperties>
</file>